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15491-1AA4-4588-BA9A-6A22797D0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D3ED646-45C5-499B-AAC7-DF832E2B2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8191-7B1E-4C39-BAC8-BBECC24B50F9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A3A2AB6-8B6D-4778-8B96-FE87313F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28624E-C4D7-4827-9421-D09010F0E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77689-F6C4-413F-BEC9-DEE61C34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311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FB179A-0DAB-40BC-BE68-EDA4E0CBA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71344A-F06A-4BF4-8F91-6F7A7EB48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51D945-336D-4C60-ADC3-92B774A80A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28191-7B1E-4C39-BAC8-BBECC24B50F9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9D09E7-915C-441A-B6AE-A171CEF87C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C7AD7F-A05E-4B03-958C-CB27E0963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77689-F6C4-413F-BEC9-DEE61C34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308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E592F87-E3A8-4F12-B41F-7615A751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Мурманск и его достопримечательности</a:t>
            </a:r>
            <a:endParaRPr lang="ru-RU" sz="4800" dirty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361B92-7924-4A82-8FFB-33B550B87A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26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16EC7B1-F248-48CC-98C7-5F7603E10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О моем городе Мурманске</a:t>
            </a:r>
            <a:endParaRPr lang="ru-RU"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BDBA10-D9A2-453C-8DA9-CE64A5281D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9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4FE8284-AD5A-4C59-B0FB-2C0C60919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Мурманск — город порт</a:t>
            </a:r>
            <a:endParaRPr lang="ru-RU" sz="4000" dirty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7D9EAF-5762-4960-8B8E-DB11223CF1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D664B5E-3840-4FE3-80A9-C155A7571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Мурманск — город герой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4F087-4852-434E-9A54-1601AD7DCE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0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E01922D-9A8E-4751-B7DA-115D85FD2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itchFamily="66" charset="0"/>
              </a:rPr>
              <a:t>Неповторимые</a:t>
            </a:r>
            <a:r>
              <a:rPr lang="ru-RU" sz="4000" b="1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4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itchFamily="66" charset="0"/>
              </a:rPr>
              <a:t>достопримечательности</a:t>
            </a:r>
            <a:br>
              <a:rPr lang="ru-RU" sz="4000" b="1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itchFamily="66" charset="0"/>
              </a:rPr>
              <a:t>Мурманска</a:t>
            </a:r>
            <a:endParaRPr lang="ru-RU" sz="4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C79B58-54C3-4DFF-BDCA-A07EC6A3FA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1A5F288-6F57-44FB-9ECE-67B9B5107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latin typeface="Comic Sans MS" pitchFamily="66" charset="0"/>
              </a:rPr>
              <a:t>Площадь Пять углов</a:t>
            </a:r>
            <a:endParaRPr lang="ru-RU" sz="3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ECDC81-B68C-4DF0-B216-5B92F03E43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3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C2A555F-21C7-49B5-801E-5D966AA31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5D3879-96F0-49D6-BED9-CF7A4B623A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9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00787E8-0746-421C-AD51-6434B2A7A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Памятник </a:t>
            </a:r>
            <a:b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антигитлеровской  коалиции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ACA725-47A8-4B50-B846-23F17288A3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8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D984C92-5CA5-479B-89E2-A959289D2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Мемориал </a:t>
            </a:r>
            <a:b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защитникам советского Заполярья</a:t>
            </a:r>
            <a:endParaRPr lang="ru-RU" sz="3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24FA8C-FBA5-4C0B-AD57-805BD2143D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9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264F719-CF8F-43A2-8E9D-629E28478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Памятник Шестой комсомольской героической батарее</a:t>
            </a:r>
            <a:endParaRPr lang="ru-RU" sz="2800" dirty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D63484-5804-4C51-BC81-347E7E59AC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3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2B39965-C83D-46E4-8643-5266180C2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606127-7B99-413B-AEE5-0B4F19F160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1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89498DD-B69B-4588-9ACC-51F98771A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Памятник «Ждущей»</a:t>
            </a:r>
            <a:endParaRPr lang="ru-RU" sz="3200" dirty="0">
              <a:solidFill>
                <a:srgbClr val="0000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0A96DC-A817-46FB-A198-FA404945C8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5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A84DC6F-5163-4788-B66F-6A9B70B57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Мурманский областной краеведческий музей</a:t>
            </a:r>
            <a:b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3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37A546-6FF4-4376-918A-FBBFBF6585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5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D32C11E-B9BC-4C5B-876B-AF994A195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Мурманский океанариум</a:t>
            </a:r>
            <a:endParaRPr lang="ru-RU" sz="32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3B8F81-34FC-4345-808C-026F29241B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7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C6782DB-3385-4209-A761-A024A61A5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Долина Уюта</a:t>
            </a:r>
            <a:endParaRPr lang="ru-RU" sz="3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8211AB-687A-472D-ACF5-A601253041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1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1B56424-359C-46A7-9064-ADAD6405B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Кольский мост</a:t>
            </a:r>
            <a:endParaRPr lang="ru-RU" sz="3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29D6B3-D5E2-42AE-931C-E6F0D08A37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3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9ED7275-A242-45F2-8F03-D40781526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961DDB-C985-42DD-B87E-64A3C33A90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Экран (4:3)</PresentationFormat>
  <Paragraphs>14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Тема Office</vt:lpstr>
      <vt:lpstr>Мурманск и его достопримечательности</vt:lpstr>
      <vt:lpstr>О моем городе Мурманске</vt:lpstr>
      <vt:lpstr>Мурманск — город порт</vt:lpstr>
      <vt:lpstr>Мурманск — город герой</vt:lpstr>
      <vt:lpstr>Неповторимые достопримечательности Мурманска</vt:lpstr>
      <vt:lpstr>Площадь Пять углов</vt:lpstr>
      <vt:lpstr>Презентация PowerPoint</vt:lpstr>
      <vt:lpstr>Памятник  антигитлеровской  коалиции</vt:lpstr>
      <vt:lpstr>Мемориал  защитникам советского Заполярья</vt:lpstr>
      <vt:lpstr>Памятник Шестой комсомольской героической батарее</vt:lpstr>
      <vt:lpstr>Презентация PowerPoint</vt:lpstr>
      <vt:lpstr>Памятник «Ждущей»</vt:lpstr>
      <vt:lpstr>      Мурманский областной краеведческий музей </vt:lpstr>
      <vt:lpstr>Мурманский океанариум</vt:lpstr>
      <vt:lpstr>Долина Уюта</vt:lpstr>
      <vt:lpstr>Кольский мост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Мурманск и его достопримечательности</dc:title>
  <dc:creator>ЕКАТЕРИНА ЕКАТЕРИНА</dc:creator>
  <cp:lastModifiedBy>ЕКАТЕРИНА ЕКАТЕРИНА</cp:lastModifiedBy>
  <cp:revision>1</cp:revision>
  <dcterms:created xsi:type="dcterms:W3CDTF">2021-09-13T09:44:30Z</dcterms:created>
  <dcterms:modified xsi:type="dcterms:W3CDTF">2021-09-13T09:44:31Z</dcterms:modified>
</cp:coreProperties>
</file>